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84" r:id="rId7"/>
    <p:sldId id="260" r:id="rId8"/>
    <p:sldId id="279" r:id="rId9"/>
    <p:sldId id="280" r:id="rId10"/>
    <p:sldId id="281" r:id="rId11"/>
    <p:sldId id="282" r:id="rId12"/>
    <p:sldId id="283" r:id="rId13"/>
    <p:sldId id="273" r:id="rId14"/>
    <p:sldId id="287" r:id="rId15"/>
    <p:sldId id="278" r:id="rId16"/>
    <p:sldId id="261" r:id="rId17"/>
    <p:sldId id="262" r:id="rId18"/>
    <p:sldId id="263" r:id="rId19"/>
    <p:sldId id="264" r:id="rId20"/>
    <p:sldId id="265" r:id="rId21"/>
    <p:sldId id="268" r:id="rId22"/>
    <p:sldId id="269" r:id="rId23"/>
    <p:sldId id="271" r:id="rId24"/>
    <p:sldId id="272" r:id="rId25"/>
    <p:sldId id="274" r:id="rId26"/>
    <p:sldId id="28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32254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Introduction to a voxel-based hybrid method</a:t>
            </a:r>
          </a:p>
          <a:p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Che Sun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Advisor: Emmanuel </a:t>
            </a:r>
            <a:r>
              <a:rPr lang="en-US" dirty="0" err="1" smtClean="0">
                <a:solidFill>
                  <a:schemeClr val="bg1"/>
                </a:solidFill>
              </a:rPr>
              <a:t>Agu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Master’s </a:t>
            </a:r>
            <a:r>
              <a:rPr lang="en-US" dirty="0" smtClean="0">
                <a:solidFill>
                  <a:schemeClr val="bg1"/>
                </a:solidFill>
              </a:rPr>
              <a:t>Thesis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Computer Science Department, </a:t>
            </a:r>
            <a:r>
              <a:rPr lang="en-US" dirty="0" smtClean="0">
                <a:solidFill>
                  <a:schemeClr val="bg1"/>
                </a:solidFill>
              </a:rPr>
              <a:t>WPI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02031"/>
          </a:xfrm>
        </p:spPr>
        <p:txBody>
          <a:bodyPr/>
          <a:lstStyle/>
          <a:p>
            <a:r>
              <a:rPr lang="en-US" dirty="0" smtClean="0"/>
              <a:t>Real-time Global Ray-bundles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Original Scene (Slow)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Point-based Scene (Fast)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9" y="2565725"/>
            <a:ext cx="7331233" cy="40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98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108"/>
            <a:ext cx="10515600" cy="5783384"/>
          </a:xfrm>
        </p:spPr>
        <p:txBody>
          <a:bodyPr/>
          <a:lstStyle/>
          <a:p>
            <a:r>
              <a:rPr lang="en-US" dirty="0" smtClean="0"/>
              <a:t>Real-time </a:t>
            </a:r>
            <a:r>
              <a:rPr lang="en-US" dirty="0" err="1" smtClean="0"/>
              <a:t>Voxelization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Discretize the original function in which we are interested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 accelerated computation on the voxel grid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8" y="2429732"/>
            <a:ext cx="100584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838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Current Issue - still too  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</a:t>
            </a:r>
            <a:r>
              <a:rPr lang="en-US" dirty="0" smtClean="0">
                <a:solidFill>
                  <a:schemeClr val="bg1"/>
                </a:solidFill>
              </a:rPr>
              <a:t>SLOW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!!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2008082"/>
            <a:ext cx="5904967" cy="467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9" y="2008082"/>
            <a:ext cx="3797343" cy="279774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335577" y="3274648"/>
            <a:ext cx="3713028" cy="390767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946400" y="3739661"/>
            <a:ext cx="3063630" cy="828431"/>
          </a:xfrm>
          <a:prstGeom prst="frame">
            <a:avLst>
              <a:gd name="adj1" fmla="val 3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Bidirectional Path Tracing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3" y="1286573"/>
            <a:ext cx="9069089" cy="5116746"/>
          </a:xfrm>
        </p:spPr>
      </p:pic>
      <p:sp>
        <p:nvSpPr>
          <p:cNvPr id="6" name="Frame 5"/>
          <p:cNvSpPr/>
          <p:nvPr/>
        </p:nvSpPr>
        <p:spPr>
          <a:xfrm>
            <a:off x="5650524" y="1187939"/>
            <a:ext cx="2336800" cy="3571630"/>
          </a:xfrm>
          <a:prstGeom prst="frame">
            <a:avLst>
              <a:gd name="adj1" fmla="val 309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 smtClean="0"/>
              <a:t>Technique Dependency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4278"/>
            <a:ext cx="10441482" cy="5442004"/>
          </a:xfrm>
        </p:spPr>
      </p:pic>
    </p:spTree>
    <p:extLst>
      <p:ext uri="{BB962C8B-B14F-4D97-AF65-F5344CB8AC3E}">
        <p14:creationId xmlns:p14="http://schemas.microsoft.com/office/powerpoint/2010/main" val="22351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  <p:sp>
        <p:nvSpPr>
          <p:cNvPr id="4" name="Frame 3"/>
          <p:cNvSpPr/>
          <p:nvPr/>
        </p:nvSpPr>
        <p:spPr>
          <a:xfrm>
            <a:off x="6002216" y="4603262"/>
            <a:ext cx="1836615" cy="367324"/>
          </a:xfrm>
          <a:prstGeom prst="frame">
            <a:avLst>
              <a:gd name="adj1" fmla="val 72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Global Illumination?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 general name for a group of algorithms used in 3D computer graphics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photorealistic images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Take into account not only the light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coming directly from a light source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(direct illumination), but also indirect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light bounced off from other objects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(indirect illumination)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94" y="1613877"/>
            <a:ext cx="4339617" cy="433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1" y="4246686"/>
            <a:ext cx="2512646" cy="188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4246686"/>
            <a:ext cx="2512645" cy="1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/>
              <a:t>Visibility Tests by Voxel Grid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Robust Method Resolving the Singularity Issue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Connect the shading path from both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VPL and Camera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Importance Sampling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57" y="2905380"/>
            <a:ext cx="3818689" cy="3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Camera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point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original scene is slow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voxel grid is fast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all points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Global ray-bundles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Hardware friendly by using GPU rasterizer</a:t>
            </a:r>
          </a:p>
        </p:txBody>
      </p:sp>
    </p:spTree>
    <p:extLst>
      <p:ext uri="{BB962C8B-B14F-4D97-AF65-F5344CB8AC3E}">
        <p14:creationId xmlns:p14="http://schemas.microsoft.com/office/powerpoint/2010/main" val="65870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My current implementation of Scene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(65000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(1.48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My current implementation of Ray Marching on GPU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Running on compute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shader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marching a ray through voxel grid (</a:t>
                </a:r>
                <a:r>
                  <a:rPr lang="en-US" dirty="0">
                    <a:solidFill>
                      <a:schemeClr val="bg1"/>
                    </a:solidFill>
                  </a:rPr>
                  <a:t>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Light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Quasi-Monte Carlo Random Walk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Ground truth but slow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Keller, Alexander. "Instant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24th annual conference on Computer graphics and interactive techniques</a:t>
            </a:r>
            <a:r>
              <a:rPr lang="en-US" dirty="0">
                <a:solidFill>
                  <a:schemeClr val="bg1"/>
                </a:solidFill>
              </a:rPr>
              <a:t>. ACM Press/Addison-Wesley Publishing Co., 1997.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Approximation but fast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Dachsbacher</a:t>
            </a:r>
            <a:r>
              <a:rPr lang="en-US" dirty="0">
                <a:solidFill>
                  <a:schemeClr val="bg1"/>
                </a:solidFill>
              </a:rPr>
              <a:t>, Carsten, and Marc </a:t>
            </a:r>
            <a:r>
              <a:rPr lang="en-US" dirty="0" err="1">
                <a:solidFill>
                  <a:schemeClr val="bg1"/>
                </a:solidFill>
              </a:rPr>
              <a:t>Stamminger</a:t>
            </a:r>
            <a:r>
              <a:rPr lang="en-US" dirty="0">
                <a:solidFill>
                  <a:schemeClr val="bg1"/>
                </a:solidFill>
              </a:rPr>
              <a:t>. "Reflective shadow maps." </a:t>
            </a:r>
            <a:r>
              <a:rPr lang="en-US" i="1" dirty="0">
                <a:solidFill>
                  <a:schemeClr val="bg1"/>
                </a:solidFill>
              </a:rPr>
              <a:t>Proceedings of the 2005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2005.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38"/>
            <a:ext cx="10515600" cy="5611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– April </a:t>
            </a:r>
            <a:r>
              <a:rPr lang="en-US" dirty="0" smtClean="0"/>
              <a:t>2014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Learn </a:t>
            </a:r>
            <a:r>
              <a:rPr lang="en-US" dirty="0">
                <a:solidFill>
                  <a:schemeClr val="bg1"/>
                </a:solidFill>
              </a:rPr>
              <a:t>OpenGL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Spherical harmonics, Light Propagation Volume, Reflective Shadow Maps, SSDO,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, Many-light methods then Implement SSDO.</a:t>
            </a:r>
          </a:p>
          <a:p>
            <a:r>
              <a:rPr lang="en-US" dirty="0"/>
              <a:t>May – August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r>
              <a:rPr lang="en-US" dirty="0">
                <a:solidFill>
                  <a:schemeClr val="bg1"/>
                </a:solidFill>
              </a:rPr>
              <a:t> and OpenGL compute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Real-time Bidirectional Ray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, GPU concurrent link list technique, Global Ray-bundles, Imperfect Shadow Maps, Incremental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 and Interleaved Sampling. Meanwhile, implement Reflective Shadow Maps, GPU concurrent link list and global ray-bundles.</a:t>
            </a:r>
          </a:p>
          <a:p>
            <a:r>
              <a:rPr lang="en-US" dirty="0"/>
              <a:t>September – December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OpenGL geometry and tessellation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 then investigate Real-time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, Temporal Coherence, </a:t>
            </a:r>
            <a:r>
              <a:rPr lang="en-US" dirty="0" err="1">
                <a:solidFill>
                  <a:schemeClr val="bg1"/>
                </a:solidFill>
              </a:rPr>
              <a:t>Paraboloid</a:t>
            </a:r>
            <a:r>
              <a:rPr lang="en-US" dirty="0">
                <a:solidFill>
                  <a:schemeClr val="bg1"/>
                </a:solidFill>
              </a:rPr>
              <a:t> Shadow Map, Caustic Maps. Meanwhile, implement VPL demo,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demo and combine VPL and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together to support voxel-based VPL visibility test.</a:t>
            </a:r>
          </a:p>
          <a:p>
            <a:r>
              <a:rPr lang="en-US" dirty="0"/>
              <a:t>January – March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Implement voxel-based global ray-bundles and combine all the sub-systems together, then integrate caustic maps into the system.</a:t>
            </a:r>
          </a:p>
          <a:p>
            <a:r>
              <a:rPr lang="en-US" dirty="0"/>
              <a:t>March – April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Write thesis, do thesis presentation and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Any Questions?    </a:t>
            </a:r>
            <a:r>
              <a:rPr lang="en-US" smtClean="0">
                <a:solidFill>
                  <a:schemeClr val="bg1"/>
                </a:solidFill>
              </a:rPr>
              <a:t>csun2@wpi.edu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598"/>
          </a:xfrm>
        </p:spPr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 equation that models the global illumination problem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x is the point being shaded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outgoing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incident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  <a:blipFill rotWithShape="0"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Study state-of-the-art real-time global illumination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come up with some idea(s) to accelerate real-time GI computation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construct a robust global illumination rendering framework (not a game engine)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 advanced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1029</Words>
  <Application>Microsoft Office PowerPoint</Application>
  <PresentationFormat>Widescreen</PresentationFormat>
  <Paragraphs>185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What is Global Illumination?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Real-time Bidirectional Path Tracing via Rasterization</vt:lpstr>
      <vt:lpstr>Our Improved Bidirectional Path Tracing</vt:lpstr>
      <vt:lpstr>Technique Dependency</vt:lpstr>
      <vt:lpstr>Real-time Virtual Point Lights Rendering</vt:lpstr>
      <vt:lpstr>Resolving the Singularity Issue by Clamping</vt:lpstr>
      <vt:lpstr>Resolving the VPL Shadow Maps Issue by Voxelization</vt:lpstr>
      <vt:lpstr>Bidirectional Path Tracing</vt:lpstr>
      <vt:lpstr>Generation of Camera Paths</vt:lpstr>
      <vt:lpstr>Performance of Voxel-based technique</vt:lpstr>
      <vt:lpstr>Generation of Light Paths</vt:lpstr>
      <vt:lpstr>Advanced Shader Programming via Shader Model 5.0</vt:lpstr>
      <vt:lpstr>Research 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217</cp:revision>
  <dcterms:created xsi:type="dcterms:W3CDTF">2014-12-01T18:59:03Z</dcterms:created>
  <dcterms:modified xsi:type="dcterms:W3CDTF">2014-12-04T16:27:25Z</dcterms:modified>
</cp:coreProperties>
</file>